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7" r:id="rId11"/>
    <p:sldId id="265" r:id="rId12"/>
    <p:sldId id="266" r:id="rId13"/>
  </p:sldIdLst>
  <p:sldSz cx="6858000" cy="9144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7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C81513-2459-44A1-BCE0-512F63E89A50}" type="datetimeFigureOut">
              <a:rPr lang="nl-NL" smtClean="0"/>
              <a:t>19-2-2012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1619A-1AB0-475A-AECC-B51D0ECC475B}" type="slidenum">
              <a:rPr lang="nl-NL" smtClean="0"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Einighausen</a:t>
            </a:r>
            <a:r>
              <a:rPr lang="nl-NL" dirty="0" smtClean="0"/>
              <a:t> onafhankelijk !!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4304715"/>
            <a:ext cx="6858000" cy="2336800"/>
          </a:xfrm>
        </p:spPr>
        <p:txBody>
          <a:bodyPr>
            <a:normAutofit fontScale="925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Samengesteld door:</a:t>
            </a:r>
          </a:p>
          <a:p>
            <a:r>
              <a:rPr lang="nl-NL" dirty="0" smtClean="0"/>
              <a:t>Peter Schulpen</a:t>
            </a:r>
          </a:p>
          <a:p>
            <a:r>
              <a:rPr lang="nl-NL" dirty="0" err="1" smtClean="0"/>
              <a:t>Euregionaal</a:t>
            </a:r>
            <a:r>
              <a:rPr lang="nl-NL" dirty="0" smtClean="0"/>
              <a:t> Historisch Centrum Sittard - </a:t>
            </a:r>
            <a:r>
              <a:rPr lang="nl-NL" dirty="0" err="1" smtClean="0"/>
              <a:t>Geleen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D:\genealogie\foto's, bidprentjes en historische documenten\Einighausen onafhankelijk\IMG_3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7000" contrast="48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42" name="Picture 2" descr="D:\genealogie\foto's, bidprentjes en historische documenten\Einighausen onafhankelijk\IMG_3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7000" contrast="50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 descr="D:\genealogie\foto's, bidprentjes en historische documenten\Einighausen onafhankelijk\IMG_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48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:\genealogie\foto's, bidprentjes en historische documenten\Einighausen onafhankelijk\IMG_38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0" y="0"/>
            <a:ext cx="6884673" cy="9611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1" name="Picture 3" descr="D:\genealogie\foto's, bidprentjes en historische documenten\Einighausen onafhankelijk\IMG_3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51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D:\genealogie\foto's, bidprentjes en historische documenten\Einighausen onafhankelijk\IMG_3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52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D:\genealogie\foto's, bidprentjes en historische documenten\Einighausen onafhankelijk\IMG_3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7000" contrast="48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D:\genealogie\foto's, bidprentjes en historische documenten\Einighausen onafhankelijk\IMG_3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50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D:\genealogie\foto's, bidprentjes en historische documenten\Einighausen onafhankelijk\IMG_3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7000" contrast="48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D:\genealogie\foto's, bidprentjes en historische documenten\Einighausen onafhankelijk\IMG_38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7000" contrast="48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D:\genealogie\foto's, bidprentjes en historische documenten\Einighausen onafhankelijk\IMG_38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6000" contrast="50000"/>
          </a:blip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14</Words>
  <Application>Microsoft Office PowerPoint</Application>
  <PresentationFormat>Diavoorstelling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Stroom</vt:lpstr>
      <vt:lpstr>Einighausen onafhankelijk !! 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Sjtreuteling</dc:title>
  <dc:creator>Stevens</dc:creator>
  <cp:lastModifiedBy>Stevens</cp:lastModifiedBy>
  <cp:revision>4</cp:revision>
  <dcterms:created xsi:type="dcterms:W3CDTF">2012-02-19T12:15:23Z</dcterms:created>
  <dcterms:modified xsi:type="dcterms:W3CDTF">2012-02-19T12:39:41Z</dcterms:modified>
</cp:coreProperties>
</file>